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5" r:id="rId4"/>
    <p:sldId id="269" r:id="rId5"/>
    <p:sldId id="266" r:id="rId6"/>
    <p:sldId id="270" r:id="rId7"/>
    <p:sldId id="264" r:id="rId8"/>
    <p:sldId id="259" r:id="rId9"/>
    <p:sldId id="260" r:id="rId10"/>
    <p:sldId id="271" r:id="rId11"/>
    <p:sldId id="263" r:id="rId12"/>
    <p:sldId id="272" r:id="rId13"/>
    <p:sldId id="276" r:id="rId14"/>
    <p:sldId id="280" r:id="rId15"/>
    <p:sldId id="277" r:id="rId16"/>
    <p:sldId id="278" r:id="rId17"/>
    <p:sldId id="279" r:id="rId18"/>
    <p:sldId id="281" r:id="rId19"/>
    <p:sldId id="284" r:id="rId20"/>
    <p:sldId id="282" r:id="rId21"/>
    <p:sldId id="283" r:id="rId22"/>
    <p:sldId id="285" r:id="rId23"/>
    <p:sldId id="286" r:id="rId24"/>
    <p:sldId id="287" r:id="rId25"/>
    <p:sldId id="288" r:id="rId26"/>
    <p:sldId id="289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6B7F9-C2A6-486C-B778-4E71343B4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609448-EA87-489A-B81D-704483017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7F3BA8-73F9-49F6-B697-48E002EB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4C27E6-8D42-4813-9220-EFFE2593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4B0DF-68D9-4AE8-B9E7-3792AA63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4262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571F4-91EC-40D3-BC43-4F786873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884AF0-0EAC-4AFC-81CB-C5F278066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6124FC-0C68-4DBE-8339-EF5D831F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E9B36B-F030-4FDF-841E-EC64D3EB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096C08-1465-40A2-A035-83298635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278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C93B38-8E2A-4867-9845-8ADB4C4FB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4BD496-E7C3-4C1D-9B36-D5D3E20B2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B23511-BED7-42B6-B483-05D693187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C7DC8A-3D64-47FC-AE2A-FECA318E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F1680-3E8A-49E7-A7BD-40BB5057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864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B7C91-EC85-4BB6-B268-BE002595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4549B5-0599-41FB-B817-52D4B7C66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21BBC1-37A0-4A0C-9E9C-B6B3B26A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B44133-061B-4DDE-BAE9-2006C906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3640C0-5CF0-4747-AE40-FF43B642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43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7AB58-A11D-4B0A-84B6-797175B9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7E53DF-952A-450E-B7ED-3F248F117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99DD62-50E1-4AC4-BB78-B788F01F2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CA2989-645B-4DFB-8AEE-6059A270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9453D8-596F-4F7F-8E96-5D5ACF21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331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9A1C9-C813-4F70-949D-777EDFE7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4145AB-8DB0-45F8-A746-DABEF99A9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584028-76AC-4D9E-9756-B1990CA13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4EFAC6-9330-41F1-9F00-0F33347CD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FD5B5-B5C1-451D-BB86-E5B0691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9F84E3-80C0-47B2-80DC-84BAA2C7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490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D700E-4C27-4D57-8CCE-2D11F6AB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FD555A-3736-48F1-A9B8-2BD641FA8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59CEDC-CDCC-4AF4-933B-F2A5B8A09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CC89EF-B2A0-4C47-9888-8EB748322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1F1A55-2FE2-4804-B614-CF6C9BB66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5717DDE-957B-4531-B6AD-27FF092E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FC37FE2-CD5C-4B96-853C-BAF6925F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EEE142-6224-4064-A383-1CBDB220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684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51B29-CF4D-4608-9758-58141375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7A5246-D914-45AE-B83F-0CCE02B8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AE4541-58FA-40FC-B97D-A0D12F8C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07D749-124B-41DF-B39A-821C0EF4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02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A84463-2941-42E3-91FC-5BF572ED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EBB792-5FCA-4F4E-A3EA-0B2D0C1B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A54FF5-680B-4D0E-8A5D-F651D559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44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14927-ADAA-4A6D-9C01-4D8579ED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FEEC7-D346-4DC1-AF04-42797B595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EC5DF0-1DC7-41EB-BD0C-0476214E9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02285E-CB7D-4AF5-9C5D-AE0FE2A1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A94CD1-71FE-4CDE-855F-84842EDB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6CB951-EEA8-4DF5-A920-0A8091CC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384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530EC-2947-40A3-BEC8-E3402D02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EA14129-1AEE-4AA6-9807-01380D14E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3E6BCB-001C-41DE-98E2-1A45A2430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726BB3-19DC-406D-B43A-12FB36B8B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CEE7FF-49DD-45B2-92A3-E969C420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E576E5-BA41-4C3B-B0A1-4C86D0C1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383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53045CB-79BD-42D9-885C-A2B9D4FA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555B70-7109-400B-9610-78872C0B7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D2EFCF-98F4-4A0F-8CC3-58E253156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B614-E876-4E67-9BB4-ACEF0949F1DF}" type="datetimeFigureOut">
              <a:rPr lang="es-CO" smtClean="0"/>
              <a:t>4/05/2022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012417-507B-44B6-A7B7-0A509F7E5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A27158-6930-4F9C-BC3F-5FCD9C096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C8BD3-F06D-4714-8B14-DF01F830AC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330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9D6C140-E579-4DCF-A3C4-F1E59F504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8520"/>
            <a:ext cx="9144000" cy="2387600"/>
          </a:xfrm>
        </p:spPr>
        <p:txBody>
          <a:bodyPr/>
          <a:lstStyle/>
          <a:p>
            <a:r>
              <a:rPr lang="es-CO" dirty="0"/>
              <a:t>DESAFIO 16 – BACKEND CODERHOUSE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508CAC9-D5B4-45FF-BE88-21810A9A0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s-CO" dirty="0"/>
              <a:t>GERMÁN ALFONSO LOAIZA PINTO</a:t>
            </a:r>
          </a:p>
          <a:p>
            <a:r>
              <a:rPr lang="es-CO" dirty="0"/>
              <a:t>CURSADA 28220</a:t>
            </a:r>
          </a:p>
          <a:p>
            <a:r>
              <a:rPr lang="es-CO" dirty="0"/>
              <a:t>2022 - ABRIL</a:t>
            </a:r>
          </a:p>
        </p:txBody>
      </p:sp>
    </p:spTree>
    <p:extLst>
      <p:ext uri="{BB962C8B-B14F-4D97-AF65-F5344CB8AC3E}">
        <p14:creationId xmlns:p14="http://schemas.microsoft.com/office/powerpoint/2010/main" val="2257264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A2FDA-1C02-C04D-4846-FC7A655F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420" y="2477147"/>
            <a:ext cx="10515600" cy="1325563"/>
          </a:xfrm>
        </p:spPr>
        <p:txBody>
          <a:bodyPr/>
          <a:lstStyle/>
          <a:p>
            <a:pPr algn="ctr"/>
            <a:r>
              <a:rPr lang="es-CO" b="1" dirty="0"/>
              <a:t>PROFILING</a:t>
            </a:r>
          </a:p>
        </p:txBody>
      </p:sp>
    </p:spTree>
    <p:extLst>
      <p:ext uri="{BB962C8B-B14F-4D97-AF65-F5344CB8AC3E}">
        <p14:creationId xmlns:p14="http://schemas.microsoft.com/office/powerpoint/2010/main" val="365527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4B1C31-91D2-0E68-F91E-70672CF56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91762" y="1884460"/>
            <a:ext cx="10889312" cy="452429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0168D18-AD7D-E104-6878-BB24E8C1E2AE}"/>
              </a:ext>
            </a:extLst>
          </p:cNvPr>
          <p:cNvSpPr txBox="1">
            <a:spLocks/>
          </p:cNvSpPr>
          <p:nvPr/>
        </p:nvSpPr>
        <p:spPr>
          <a:xfrm>
            <a:off x="1001864" y="1536567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da-DK" sz="1200" b="1" dirty="0"/>
              <a:t>Ejecutamos proyecto ”node –prof index.js”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1292339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81215A5-F027-EECE-E713-4FA61DCF3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828260" y="1749286"/>
            <a:ext cx="10535479" cy="441993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FF21126-D83D-29D6-7241-5D5D58054B68}"/>
              </a:ext>
            </a:extLst>
          </p:cNvPr>
          <p:cNvSpPr txBox="1">
            <a:spLocks/>
          </p:cNvSpPr>
          <p:nvPr/>
        </p:nvSpPr>
        <p:spPr>
          <a:xfrm>
            <a:off x="1065474" y="1512993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/>
              <a:t>Nos genera </a:t>
            </a:r>
            <a:r>
              <a:rPr lang="en-US" sz="1200" b="1" dirty="0" err="1"/>
              <a:t>archivos</a:t>
            </a:r>
            <a:r>
              <a:rPr lang="en-US" sz="1200" b="1" dirty="0"/>
              <a:t> *.log.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64077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74B924-264D-D737-D310-F0BD1CDB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07665" y="1806935"/>
            <a:ext cx="10511625" cy="440999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EC519A6-498E-DD41-9E2B-17CCA12A5642}"/>
              </a:ext>
            </a:extLst>
          </p:cNvPr>
          <p:cNvSpPr txBox="1">
            <a:spLocks/>
          </p:cNvSpPr>
          <p:nvPr/>
        </p:nvSpPr>
        <p:spPr>
          <a:xfrm>
            <a:off x="1065474" y="1512993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 err="1"/>
              <a:t>Ejecutamos</a:t>
            </a:r>
            <a:r>
              <a:rPr lang="en-US" sz="1200" b="1" dirty="0"/>
              <a:t> “artillery quick --count 50 -n 20 http://localhost:8080/info?max=100000 &gt; logs/result_profiling.txt”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267228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A2FDA-1C02-C04D-4846-FC7A655F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420" y="2477147"/>
            <a:ext cx="10515600" cy="1325563"/>
          </a:xfrm>
        </p:spPr>
        <p:txBody>
          <a:bodyPr/>
          <a:lstStyle/>
          <a:p>
            <a:pPr algn="ctr"/>
            <a:r>
              <a:rPr lang="es-CO" b="1" dirty="0"/>
              <a:t>INSPECT</a:t>
            </a:r>
          </a:p>
        </p:txBody>
      </p:sp>
    </p:spTree>
    <p:extLst>
      <p:ext uri="{BB962C8B-B14F-4D97-AF65-F5344CB8AC3E}">
        <p14:creationId xmlns:p14="http://schemas.microsoft.com/office/powerpoint/2010/main" val="128040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9BB5E7-976D-15D5-1514-89271DB62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87"/>
          <a:stretch/>
        </p:blipFill>
        <p:spPr>
          <a:xfrm>
            <a:off x="938252" y="1589981"/>
            <a:ext cx="10495863" cy="500065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F6CCBAB-262B-F0DB-BD55-BAD36C4219BC}"/>
              </a:ext>
            </a:extLst>
          </p:cNvPr>
          <p:cNvSpPr txBox="1">
            <a:spLocks/>
          </p:cNvSpPr>
          <p:nvPr/>
        </p:nvSpPr>
        <p:spPr>
          <a:xfrm>
            <a:off x="1041620" y="1345735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da-DK" sz="1200" b="1" dirty="0"/>
              <a:t>Ejecutamos proyecto ”node –inspect index.js”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1080097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FC33AD-2BFB-65EC-490B-6E783F1B7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99714" y="1524127"/>
            <a:ext cx="10956897" cy="492438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544098C-E06F-67FB-E594-3FD059AE8C4D}"/>
              </a:ext>
            </a:extLst>
          </p:cNvPr>
          <p:cNvSpPr txBox="1">
            <a:spLocks/>
          </p:cNvSpPr>
          <p:nvPr/>
        </p:nvSpPr>
        <p:spPr>
          <a:xfrm>
            <a:off x="920362" y="1224221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 err="1"/>
              <a:t>Ejecutamos</a:t>
            </a:r>
            <a:r>
              <a:rPr lang="en-US" sz="1200" b="1" dirty="0"/>
              <a:t> “artillery quick --count 50 -n 20 http://localhost:8080/info?max=100000 &gt; logs/result_inspect.txt”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57708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F4251C-7AA6-99C9-BE93-F9FA559C7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12249" y="1733383"/>
            <a:ext cx="10583187" cy="453125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14021D3-362C-DBE0-94D1-4DC858A1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1122768"/>
            <a:ext cx="10515600" cy="244246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1300" b="1" dirty="0"/>
              <a:t>Abrimos Chrome, e ingresamos la siguiente ruta “</a:t>
            </a:r>
            <a:r>
              <a:rPr lang="es-CO" sz="1300" b="1" dirty="0" err="1"/>
              <a:t>chrome</a:t>
            </a:r>
            <a:r>
              <a:rPr lang="es-CO" sz="1300" b="1" dirty="0"/>
              <a:t>://</a:t>
            </a:r>
            <a:r>
              <a:rPr lang="es-CO" sz="1300" b="1" dirty="0" err="1"/>
              <a:t>inspect</a:t>
            </a:r>
            <a:r>
              <a:rPr lang="es-CO" sz="1300" b="1" dirty="0"/>
              <a:t>/”</a:t>
            </a:r>
            <a:br>
              <a:rPr lang="es-CO" sz="2000" b="1" dirty="0"/>
            </a:br>
            <a:endParaRPr lang="es-CO" sz="2000" b="1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15A4A78-186A-114A-0220-892040D5A0BD}"/>
              </a:ext>
            </a:extLst>
          </p:cNvPr>
          <p:cNvSpPr txBox="1">
            <a:spLocks/>
          </p:cNvSpPr>
          <p:nvPr/>
        </p:nvSpPr>
        <p:spPr>
          <a:xfrm>
            <a:off x="759823" y="1244891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/>
              <a:t>Open dedicated </a:t>
            </a:r>
            <a:r>
              <a:rPr lang="en-US" sz="1200" b="1" dirty="0" err="1"/>
              <a:t>DevTools</a:t>
            </a:r>
            <a:r>
              <a:rPr lang="en-US" sz="1200" b="1" dirty="0"/>
              <a:t> for Node</a:t>
            </a:r>
            <a:endParaRPr lang="es-CO" sz="12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762C86F-B9E2-9325-BAED-FB1D067C37B5}"/>
              </a:ext>
            </a:extLst>
          </p:cNvPr>
          <p:cNvSpPr txBox="1">
            <a:spLocks/>
          </p:cNvSpPr>
          <p:nvPr/>
        </p:nvSpPr>
        <p:spPr>
          <a:xfrm>
            <a:off x="759823" y="1489137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 err="1"/>
              <a:t>Podremos</a:t>
            </a:r>
            <a:r>
              <a:rPr lang="en-US" sz="1200" b="1" dirty="0"/>
              <a:t> </a:t>
            </a:r>
            <a:r>
              <a:rPr lang="en-US" sz="1200" b="1" dirty="0" err="1"/>
              <a:t>interactuar</a:t>
            </a:r>
            <a:r>
              <a:rPr lang="en-US" sz="1200" b="1" dirty="0"/>
              <a:t> con </a:t>
            </a:r>
            <a:r>
              <a:rPr lang="en-US" sz="1200" b="1" dirty="0" err="1"/>
              <a:t>esta</a:t>
            </a:r>
            <a:r>
              <a:rPr lang="en-US" sz="1200" b="1" dirty="0"/>
              <a:t> </a:t>
            </a:r>
            <a:r>
              <a:rPr lang="en-US" sz="1200" b="1" dirty="0" err="1"/>
              <a:t>Herramienta</a:t>
            </a:r>
            <a:r>
              <a:rPr lang="en-US" sz="1200" b="1" dirty="0"/>
              <a:t>.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314855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10219F3-0DCC-D7A6-ED83-38FD807DB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29084" y="1304014"/>
            <a:ext cx="10511626" cy="460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8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A2FDA-1C02-C04D-4846-FC7A655F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420" y="2477147"/>
            <a:ext cx="10515600" cy="1325563"/>
          </a:xfrm>
        </p:spPr>
        <p:txBody>
          <a:bodyPr/>
          <a:lstStyle/>
          <a:p>
            <a:pPr algn="ctr"/>
            <a:r>
              <a:rPr lang="es-CO" b="1" dirty="0"/>
              <a:t>AUTOCANNON -  0X</a:t>
            </a:r>
          </a:p>
        </p:txBody>
      </p:sp>
    </p:spTree>
    <p:extLst>
      <p:ext uri="{BB962C8B-B14F-4D97-AF65-F5344CB8AC3E}">
        <p14:creationId xmlns:p14="http://schemas.microsoft.com/office/powerpoint/2010/main" val="221475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DFD8E40-AB7F-C24F-08A4-F7AEF6CECE25}"/>
              </a:ext>
            </a:extLst>
          </p:cNvPr>
          <p:cNvSpPr txBox="1">
            <a:spLocks/>
          </p:cNvSpPr>
          <p:nvPr/>
        </p:nvSpPr>
        <p:spPr>
          <a:xfrm>
            <a:off x="965420" y="2477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/>
              <a:t>Sin/Con Compresión</a:t>
            </a:r>
          </a:p>
        </p:txBody>
      </p:sp>
    </p:spTree>
    <p:extLst>
      <p:ext uri="{BB962C8B-B14F-4D97-AF65-F5344CB8AC3E}">
        <p14:creationId xmlns:p14="http://schemas.microsoft.com/office/powerpoint/2010/main" val="1417456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3A2FEF-916D-C683-F8B6-E338CCE7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962107" y="1757239"/>
            <a:ext cx="10543430" cy="449248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1A7FCAA-854F-AFBA-9849-725515F87DFD}"/>
              </a:ext>
            </a:extLst>
          </p:cNvPr>
          <p:cNvSpPr txBox="1">
            <a:spLocks/>
          </p:cNvSpPr>
          <p:nvPr/>
        </p:nvSpPr>
        <p:spPr>
          <a:xfrm>
            <a:off x="1049572" y="1374359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1200" b="1" dirty="0"/>
              <a:t>Instalamos </a:t>
            </a:r>
            <a:r>
              <a:rPr lang="es-CO" sz="1200" b="1" dirty="0" err="1"/>
              <a:t>autocannon</a:t>
            </a:r>
            <a:r>
              <a:rPr lang="es-CO" sz="1200" b="1" dirty="0"/>
              <a:t> y 0x</a:t>
            </a:r>
          </a:p>
        </p:txBody>
      </p:sp>
    </p:spTree>
    <p:extLst>
      <p:ext uri="{BB962C8B-B14F-4D97-AF65-F5344CB8AC3E}">
        <p14:creationId xmlns:p14="http://schemas.microsoft.com/office/powerpoint/2010/main" val="359501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920369-B28B-2FC4-252C-05C189FCA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74536" y="1512993"/>
            <a:ext cx="10842928" cy="455609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1EEE0D1-A4EC-4A0E-F0D2-B1DAF3A9988D}"/>
              </a:ext>
            </a:extLst>
          </p:cNvPr>
          <p:cNvSpPr txBox="1">
            <a:spLocks/>
          </p:cNvSpPr>
          <p:nvPr/>
        </p:nvSpPr>
        <p:spPr>
          <a:xfrm>
            <a:off x="1065474" y="1268747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da-DK" sz="1200" b="1" dirty="0"/>
              <a:t>Modificamos el scripts de ”start”, para iniciar el proyecto por ”0x index.js”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1925376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FF6B43-6245-F3DD-3C4D-40735E8CF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906448" y="1886189"/>
            <a:ext cx="10455965" cy="447485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3278B30-8294-0A68-D12A-944FA968D63E}"/>
              </a:ext>
            </a:extLst>
          </p:cNvPr>
          <p:cNvSpPr txBox="1">
            <a:spLocks/>
          </p:cNvSpPr>
          <p:nvPr/>
        </p:nvSpPr>
        <p:spPr>
          <a:xfrm>
            <a:off x="1041620" y="1547042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da-DK" sz="1200" b="1" dirty="0"/>
              <a:t>Ejecutamos proyecto ”npm start”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3661270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9696F7-DA5A-FE26-7F9B-608A38951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10926" y="1630018"/>
            <a:ext cx="11101345" cy="480258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92A3FA4-956D-BF65-7558-CD812EE1DA36}"/>
              </a:ext>
            </a:extLst>
          </p:cNvPr>
          <p:cNvSpPr txBox="1">
            <a:spLocks/>
          </p:cNvSpPr>
          <p:nvPr/>
        </p:nvSpPr>
        <p:spPr>
          <a:xfrm>
            <a:off x="1001864" y="1306259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 err="1"/>
              <a:t>Ejecutamos</a:t>
            </a:r>
            <a:r>
              <a:rPr lang="en-US" sz="1200" b="1" dirty="0"/>
              <a:t> “node benchmark.js”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1717095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7A4399-9EB7-5A36-9CFE-FC0EBA075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899821" y="1614116"/>
            <a:ext cx="10359226" cy="459486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6E29B6A-592B-4884-FED4-DB58E09DB128}"/>
              </a:ext>
            </a:extLst>
          </p:cNvPr>
          <p:cNvSpPr txBox="1">
            <a:spLocks/>
          </p:cNvSpPr>
          <p:nvPr/>
        </p:nvSpPr>
        <p:spPr>
          <a:xfrm>
            <a:off x="1001864" y="1306259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 err="1"/>
              <a:t>Terminamos</a:t>
            </a:r>
            <a:r>
              <a:rPr lang="en-US" sz="1200" b="1" dirty="0"/>
              <a:t> Proyecto </a:t>
            </a:r>
            <a:r>
              <a:rPr lang="en-US" sz="1200" b="1" dirty="0" err="1"/>
              <a:t>una</a:t>
            </a:r>
            <a:r>
              <a:rPr lang="en-US" sz="1200" b="1" dirty="0"/>
              <a:t> </a:t>
            </a:r>
            <a:r>
              <a:rPr lang="en-US" sz="1200" b="1" dirty="0" err="1"/>
              <a:t>vez</a:t>
            </a:r>
            <a:r>
              <a:rPr lang="en-US" sz="1200" b="1" dirty="0"/>
              <a:t> </a:t>
            </a:r>
            <a:r>
              <a:rPr lang="en-US" sz="1200" b="1" dirty="0" err="1"/>
              <a:t>realizada</a:t>
            </a:r>
            <a:r>
              <a:rPr lang="en-US" sz="1200" b="1" dirty="0"/>
              <a:t> </a:t>
            </a:r>
            <a:r>
              <a:rPr lang="en-US" sz="1200" b="1" dirty="0" err="1"/>
              <a:t>esta</a:t>
            </a:r>
            <a:r>
              <a:rPr lang="en-US" sz="1200" b="1" dirty="0"/>
              <a:t> </a:t>
            </a:r>
            <a:r>
              <a:rPr lang="en-US" sz="1200" b="1" dirty="0" err="1"/>
              <a:t>accion</a:t>
            </a:r>
            <a:r>
              <a:rPr lang="en-US" sz="1200" b="1" dirty="0"/>
              <a:t>, genera </a:t>
            </a:r>
            <a:r>
              <a:rPr lang="en-US" sz="1200" b="1" dirty="0" err="1"/>
              <a:t>carpeta</a:t>
            </a:r>
            <a:r>
              <a:rPr lang="en-US" sz="1200" b="1" dirty="0"/>
              <a:t> .0x , y </a:t>
            </a:r>
            <a:r>
              <a:rPr lang="en-US" sz="1200" b="1" dirty="0" err="1"/>
              <a:t>generando</a:t>
            </a:r>
            <a:r>
              <a:rPr lang="en-US" sz="1200" b="1" dirty="0"/>
              <a:t> </a:t>
            </a:r>
            <a:r>
              <a:rPr lang="en-US" sz="1200" b="1" dirty="0" err="1"/>
              <a:t>dentro</a:t>
            </a:r>
            <a:r>
              <a:rPr lang="en-US" sz="1200" b="1" dirty="0"/>
              <a:t> de </a:t>
            </a:r>
            <a:r>
              <a:rPr lang="en-US" sz="1200" b="1" dirty="0" err="1"/>
              <a:t>esta</a:t>
            </a:r>
            <a:r>
              <a:rPr lang="en-US" sz="1200" b="1" dirty="0"/>
              <a:t> </a:t>
            </a:r>
            <a:r>
              <a:rPr lang="en-US" sz="1200" b="1" dirty="0" err="1"/>
              <a:t>el</a:t>
            </a:r>
            <a:r>
              <a:rPr lang="en-US" sz="1200" b="1" dirty="0"/>
              <a:t> archive </a:t>
            </a:r>
            <a:r>
              <a:rPr lang="en-US" sz="1200" b="1" dirty="0" err="1"/>
              <a:t>Flamegraph</a:t>
            </a:r>
            <a:r>
              <a:rPr lang="en-US" sz="1200" b="1" dirty="0"/>
              <a:t>.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417743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8D9575-8B43-5256-747B-F00A617BC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890546" y="1622067"/>
            <a:ext cx="10137913" cy="451634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7F180E4-0638-CE23-B0BF-93C8936F13B2}"/>
              </a:ext>
            </a:extLst>
          </p:cNvPr>
          <p:cNvSpPr txBox="1">
            <a:spLocks/>
          </p:cNvSpPr>
          <p:nvPr/>
        </p:nvSpPr>
        <p:spPr>
          <a:xfrm>
            <a:off x="1001864" y="1306259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 err="1"/>
              <a:t>Ejecutando</a:t>
            </a:r>
            <a:r>
              <a:rPr lang="en-US" sz="1200" b="1" dirty="0"/>
              <a:t> Proyecto 0x con Curl.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877300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2ECC1E-3E80-F392-3415-FD0CD1129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97279" y="1786062"/>
            <a:ext cx="10296939" cy="458889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0D60916-3114-FE14-0338-A506AADAE17B}"/>
              </a:ext>
            </a:extLst>
          </p:cNvPr>
          <p:cNvSpPr txBox="1">
            <a:spLocks/>
          </p:cNvSpPr>
          <p:nvPr/>
        </p:nvSpPr>
        <p:spPr>
          <a:xfrm>
            <a:off x="1272208" y="1473237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 err="1"/>
              <a:t>Ejecutando</a:t>
            </a:r>
            <a:r>
              <a:rPr lang="en-US" sz="1200" b="1" dirty="0"/>
              <a:t> Proyecto 0x sin Curl.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303860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6D426-964F-8BE6-5977-DD91528CA404}"/>
              </a:ext>
            </a:extLst>
          </p:cNvPr>
          <p:cNvSpPr txBox="1">
            <a:spLocks/>
          </p:cNvSpPr>
          <p:nvPr/>
        </p:nvSpPr>
        <p:spPr>
          <a:xfrm>
            <a:off x="838200" y="1330393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8000" b="1" dirty="0"/>
              <a:t>Sin compresión</a:t>
            </a:r>
            <a:br>
              <a:rPr lang="es-CO" sz="2000" b="1" dirty="0"/>
            </a:br>
            <a:endParaRPr lang="es-CO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0F3325-C28B-993D-2482-F73C5C6B9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92193" y="1650889"/>
            <a:ext cx="9798659" cy="47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2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6D426-964F-8BE6-5977-DD91528CA404}"/>
              </a:ext>
            </a:extLst>
          </p:cNvPr>
          <p:cNvSpPr txBox="1">
            <a:spLocks/>
          </p:cNvSpPr>
          <p:nvPr/>
        </p:nvSpPr>
        <p:spPr>
          <a:xfrm>
            <a:off x="838200" y="1330393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8000" b="1" dirty="0"/>
              <a:t>Sin compresión</a:t>
            </a:r>
            <a:br>
              <a:rPr lang="es-CO" sz="2000" b="1" dirty="0"/>
            </a:br>
            <a:endParaRPr lang="es-CO" sz="2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53EDC1-2F5B-EE0B-7BBF-E359DF80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24177" y="1778111"/>
            <a:ext cx="10943646" cy="47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0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C2968-91B4-2437-480B-58E1C5C5E1F5}"/>
              </a:ext>
            </a:extLst>
          </p:cNvPr>
          <p:cNvSpPr txBox="1">
            <a:spLocks/>
          </p:cNvSpPr>
          <p:nvPr/>
        </p:nvSpPr>
        <p:spPr>
          <a:xfrm>
            <a:off x="838200" y="1330393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8000" b="1" dirty="0"/>
              <a:t>Con compresión</a:t>
            </a:r>
            <a:br>
              <a:rPr lang="es-CO" sz="2000" b="1" dirty="0"/>
            </a:br>
            <a:endParaRPr lang="es-CO" sz="20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B33A19-5595-43D7-6CE6-7B60C060E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021079" y="1889428"/>
            <a:ext cx="10489545" cy="44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0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C2968-91B4-2437-480B-58E1C5C5E1F5}"/>
              </a:ext>
            </a:extLst>
          </p:cNvPr>
          <p:cNvSpPr txBox="1">
            <a:spLocks/>
          </p:cNvSpPr>
          <p:nvPr/>
        </p:nvSpPr>
        <p:spPr>
          <a:xfrm>
            <a:off x="838200" y="1330393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8000" b="1" dirty="0"/>
              <a:t>Con compresión</a:t>
            </a:r>
            <a:br>
              <a:rPr lang="es-CO" sz="2000" b="1" dirty="0"/>
            </a:br>
            <a:endParaRPr lang="es-CO" sz="2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734941-46DE-A2A0-6871-B45460B4D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914399" y="1796995"/>
            <a:ext cx="10503674" cy="47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7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A2FDA-1C02-C04D-4846-FC7A655F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420" y="2477147"/>
            <a:ext cx="10515600" cy="1325563"/>
          </a:xfrm>
        </p:spPr>
        <p:txBody>
          <a:bodyPr/>
          <a:lstStyle/>
          <a:p>
            <a:pPr algn="ctr"/>
            <a:r>
              <a:rPr lang="es-CO" b="1" dirty="0"/>
              <a:t>ARTILLERY</a:t>
            </a:r>
          </a:p>
        </p:txBody>
      </p:sp>
    </p:spTree>
    <p:extLst>
      <p:ext uri="{BB962C8B-B14F-4D97-AF65-F5344CB8AC3E}">
        <p14:creationId xmlns:p14="http://schemas.microsoft.com/office/powerpoint/2010/main" val="104651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5EA0BD-A2C3-730A-A3B9-4A81181F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47288" y="1892410"/>
            <a:ext cx="10497424" cy="466026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303D929-66A3-E121-16A9-A65C8A2F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88" y="1314491"/>
            <a:ext cx="10515600" cy="244246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1300" b="1" dirty="0"/>
              <a:t>Instalamos </a:t>
            </a:r>
            <a:r>
              <a:rPr lang="es-CO" sz="1300" b="1" dirty="0" err="1"/>
              <a:t>artillery</a:t>
            </a:r>
            <a:r>
              <a:rPr lang="es-CO" sz="1300" b="1" dirty="0"/>
              <a:t> “</a:t>
            </a:r>
            <a:r>
              <a:rPr lang="es-CO" sz="1300" b="1" dirty="0" err="1"/>
              <a:t>npm</a:t>
            </a:r>
            <a:r>
              <a:rPr lang="es-CO" sz="1300" b="1" dirty="0"/>
              <a:t> i </a:t>
            </a:r>
            <a:r>
              <a:rPr lang="es-CO" sz="1300" b="1" dirty="0" err="1"/>
              <a:t>artillery</a:t>
            </a:r>
            <a:r>
              <a:rPr lang="es-CO" sz="1300" b="1" dirty="0"/>
              <a:t> –g”</a:t>
            </a:r>
            <a:br>
              <a:rPr lang="es-CO" sz="2000" b="1" dirty="0"/>
            </a:br>
            <a:endParaRPr lang="es-CO" sz="2000" b="1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A8BDA39-DBEA-09E8-8B9B-A63F86563521}"/>
              </a:ext>
            </a:extLst>
          </p:cNvPr>
          <p:cNvSpPr txBox="1">
            <a:spLocks/>
          </p:cNvSpPr>
          <p:nvPr/>
        </p:nvSpPr>
        <p:spPr>
          <a:xfrm>
            <a:off x="847288" y="1433199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da-DK" sz="1200" b="1" dirty="0"/>
              <a:t>Ejecutamos proyecto ”node index.js 8080 -m fork</a:t>
            </a:r>
            <a:r>
              <a:rPr lang="es-CO" sz="1200" b="1" dirty="0"/>
              <a:t>”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5DDA2D6-712E-17C1-E34D-5A31449A4BF9}"/>
              </a:ext>
            </a:extLst>
          </p:cNvPr>
          <p:cNvSpPr txBox="1">
            <a:spLocks/>
          </p:cNvSpPr>
          <p:nvPr/>
        </p:nvSpPr>
        <p:spPr>
          <a:xfrm>
            <a:off x="847288" y="1648164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 err="1"/>
              <a:t>Ejecutamos</a:t>
            </a:r>
            <a:r>
              <a:rPr lang="en-US" sz="1200" b="1" dirty="0"/>
              <a:t> “artillery quick --count 50 -n 20 http://localhost:8080/api/randoms?max=100000 &gt; logs/result_fork.txt”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1525943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832D5B7-06C2-4E6F-A33B-600983838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65474" y="1757239"/>
            <a:ext cx="10392355" cy="488905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7F52EC1-5D63-A214-3214-9F3F0F37CD51}"/>
              </a:ext>
            </a:extLst>
          </p:cNvPr>
          <p:cNvSpPr txBox="1">
            <a:spLocks/>
          </p:cNvSpPr>
          <p:nvPr/>
        </p:nvSpPr>
        <p:spPr>
          <a:xfrm>
            <a:off x="1065474" y="1298028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da-DK" sz="1200" b="1" dirty="0"/>
              <a:t>Ejecutamos proyecto ”node index.js 8080 -m cluster”</a:t>
            </a:r>
            <a:endParaRPr lang="es-CO" sz="1200" b="1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2AA8186-9C6E-4D4D-D643-799CEF1301FA}"/>
              </a:ext>
            </a:extLst>
          </p:cNvPr>
          <p:cNvSpPr txBox="1">
            <a:spLocks/>
          </p:cNvSpPr>
          <p:nvPr/>
        </p:nvSpPr>
        <p:spPr>
          <a:xfrm>
            <a:off x="1065474" y="1512993"/>
            <a:ext cx="10515600" cy="24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b="1" dirty="0" err="1"/>
              <a:t>Ejecutamos</a:t>
            </a:r>
            <a:r>
              <a:rPr lang="en-US" sz="1200" b="1" dirty="0"/>
              <a:t> “artillery quick --count 50 -n 20 http://localhost:8080/info?max=100000 &gt; logs/result_cluster.txt”</a:t>
            </a:r>
            <a:br>
              <a:rPr lang="es-CO" sz="1400" b="1" dirty="0"/>
            </a:b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41602348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322</Words>
  <Application>Microsoft Office PowerPoint</Application>
  <PresentationFormat>Panorámica</PresentationFormat>
  <Paragraphs>43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de Office</vt:lpstr>
      <vt:lpstr>DESAFIO 16 – BACKEND CODERHOUSE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ARTILLERY</vt:lpstr>
      <vt:lpstr>Instalamos artillery “npm i artillery –g” </vt:lpstr>
      <vt:lpstr>Presentación de PowerPoint</vt:lpstr>
      <vt:lpstr>PROFILING</vt:lpstr>
      <vt:lpstr>Presentación de PowerPoint</vt:lpstr>
      <vt:lpstr>Presentación de PowerPoint</vt:lpstr>
      <vt:lpstr>Presentación de PowerPoint</vt:lpstr>
      <vt:lpstr>INSPECT</vt:lpstr>
      <vt:lpstr>Presentación de PowerPoint</vt:lpstr>
      <vt:lpstr>Presentación de PowerPoint</vt:lpstr>
      <vt:lpstr>Abrimos Chrome, e ingresamos la siguiente ruta “chrome://inspect/” </vt:lpstr>
      <vt:lpstr>Presentación de PowerPoint</vt:lpstr>
      <vt:lpstr>AUTOCANNON -  0X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Poliadmin</dc:creator>
  <cp:lastModifiedBy>Germán Loaiza</cp:lastModifiedBy>
  <cp:revision>2</cp:revision>
  <dcterms:created xsi:type="dcterms:W3CDTF">2022-05-03T21:44:35Z</dcterms:created>
  <dcterms:modified xsi:type="dcterms:W3CDTF">2022-05-05T03:35:12Z</dcterms:modified>
</cp:coreProperties>
</file>